
<file path=[Content_Types].xml><?xml version="1.0" encoding="utf-8"?>
<Types xmlns="http://schemas.openxmlformats.org/package/2006/content-types">
  <Default Extension="xml" ContentType="application/xml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0"/>
    <p:restoredTop sz="94643"/>
  </p:normalViewPr>
  <p:slideViewPr>
    <p:cSldViewPr snapToGrid="0" snapToObjects="1">
      <p:cViewPr>
        <p:scale>
          <a:sx n="120" d="100"/>
          <a:sy n="120" d="100"/>
        </p:scale>
        <p:origin x="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025AD-FA35-9848-AACD-D29FF1A4533E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4A9A2-ABE0-C149-BEA7-AD0DF5998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9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9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7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6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4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6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4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DA4E1-9807-8446-A4CF-F6B5B8A3F87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99079-1AEE-9F4D-81D7-6C3CB9630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Image Super Resolution with Plug-and-play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Diyu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02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Plug-and-play: </a:t>
            </a:r>
            <a:r>
              <a:rPr lang="en-US" dirty="0" smtClean="0"/>
              <a:t>Results 8x </a:t>
            </a:r>
            <a:r>
              <a:rPr lang="en-US" dirty="0" err="1" smtClean="0"/>
              <a:t>upsampling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2155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55" y="1690689"/>
            <a:ext cx="2525171" cy="45187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9163" y="6326373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Ground truth</a:t>
            </a:r>
            <a:endParaRPr lang="en-US" sz="1100"/>
          </a:p>
        </p:txBody>
      </p:sp>
      <p:sp>
        <p:nvSpPr>
          <p:cNvPr id="16" name="TextBox 15"/>
          <p:cNvSpPr txBox="1"/>
          <p:nvPr/>
        </p:nvSpPr>
        <p:spPr>
          <a:xfrm>
            <a:off x="5378327" y="4703134"/>
            <a:ext cx="15295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Input: 8x </a:t>
            </a:r>
            <a:r>
              <a:rPr lang="en-US" sz="1100" dirty="0" err="1" smtClean="0"/>
              <a:t>downsampled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8813906" y="6326373"/>
            <a:ext cx="1459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Output: 8x </a:t>
            </a:r>
            <a:r>
              <a:rPr lang="en-US" sz="1100" dirty="0" err="1" smtClean="0"/>
              <a:t>upsampled</a:t>
            </a: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80" y="3702695"/>
            <a:ext cx="320879" cy="576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035" y="1690687"/>
            <a:ext cx="2516311" cy="45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Plug-and-play: </a:t>
            </a:r>
            <a:r>
              <a:rPr lang="en-US" dirty="0" smtClean="0"/>
              <a:t>Results Comparison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8386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86" y="1690689"/>
            <a:ext cx="2424161" cy="43379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69824" y="6156252"/>
            <a:ext cx="10347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Ground truth		               2X </a:t>
            </a:r>
            <a:r>
              <a:rPr lang="en-US" sz="1100" dirty="0" err="1" smtClean="0"/>
              <a:t>down&amp;up-samping</a:t>
            </a:r>
            <a:r>
              <a:rPr lang="en-US" sz="1100" dirty="0" smtClean="0"/>
              <a:t> restoration	                   4x </a:t>
            </a:r>
            <a:r>
              <a:rPr lang="en-US" sz="1100" dirty="0" err="1"/>
              <a:t>down&amp;up-samping</a:t>
            </a:r>
            <a:r>
              <a:rPr lang="en-US" sz="1100" dirty="0"/>
              <a:t> </a:t>
            </a:r>
            <a:r>
              <a:rPr lang="en-US" sz="1100" dirty="0" smtClean="0"/>
              <a:t>restoration                          8x </a:t>
            </a:r>
            <a:r>
              <a:rPr lang="en-US" sz="1100" dirty="0" err="1"/>
              <a:t>down&amp;up-samping</a:t>
            </a:r>
            <a:r>
              <a:rPr lang="en-US" sz="1100" dirty="0"/>
              <a:t> </a:t>
            </a:r>
            <a:r>
              <a:rPr lang="en-US" sz="1100" dirty="0" smtClean="0"/>
              <a:t>restoration 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02" y="1690686"/>
            <a:ext cx="2415656" cy="4337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79" y="1690686"/>
            <a:ext cx="2424162" cy="4337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10" y="1690686"/>
            <a:ext cx="2424161" cy="43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7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Plug-and-play: </a:t>
            </a:r>
            <a:r>
              <a:rPr lang="en-US" dirty="0" smtClean="0"/>
              <a:t>Results Comparison in detail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8386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80457" y="4210494"/>
            <a:ext cx="10347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Ground truth		               2X </a:t>
            </a:r>
            <a:r>
              <a:rPr lang="en-US" sz="1100" dirty="0" err="1" smtClean="0"/>
              <a:t>down&amp;up-samping</a:t>
            </a:r>
            <a:r>
              <a:rPr lang="en-US" sz="1100" dirty="0" smtClean="0"/>
              <a:t> restoration	                 4x </a:t>
            </a:r>
            <a:r>
              <a:rPr lang="en-US" sz="1100" dirty="0" err="1"/>
              <a:t>down&amp;up-samping</a:t>
            </a:r>
            <a:r>
              <a:rPr lang="en-US" sz="1100" dirty="0"/>
              <a:t> </a:t>
            </a:r>
            <a:r>
              <a:rPr lang="en-US" sz="1100" dirty="0" smtClean="0"/>
              <a:t>restoration                              8x </a:t>
            </a:r>
            <a:r>
              <a:rPr lang="en-US" sz="1100" dirty="0" err="1"/>
              <a:t>down&amp;up-samping</a:t>
            </a:r>
            <a:r>
              <a:rPr lang="en-US" sz="1100" dirty="0"/>
              <a:t> </a:t>
            </a:r>
            <a:r>
              <a:rPr lang="en-US" sz="1100" dirty="0" smtClean="0"/>
              <a:t>restoration </a:t>
            </a: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1" y="3281916"/>
            <a:ext cx="2286000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98" y="3281916"/>
            <a:ext cx="2273300" cy="774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45" y="3281916"/>
            <a:ext cx="2298700" cy="81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116" y="3281916"/>
            <a:ext cx="2222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34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[1</a:t>
            </a:r>
            <a:r>
              <a:rPr lang="en-US" sz="2400" dirty="0"/>
              <a:t>]. S. H. Chan, X. Wang, and O. A. </a:t>
            </a:r>
            <a:r>
              <a:rPr lang="en-US" sz="2400" dirty="0" err="1"/>
              <a:t>Elgendy</a:t>
            </a:r>
            <a:r>
              <a:rPr lang="en-US" sz="2400" dirty="0"/>
              <a:t>, “Plug-and-Play ADMM </a:t>
            </a:r>
            <a:r>
              <a:rPr lang="en-US" sz="2400" dirty="0" smtClean="0"/>
              <a:t>for image </a:t>
            </a:r>
            <a:r>
              <a:rPr lang="en-US" sz="2400" dirty="0"/>
              <a:t>restoration: Fixed </a:t>
            </a:r>
            <a:r>
              <a:rPr lang="en-US" sz="2400" dirty="0" smtClean="0"/>
              <a:t>point convergence </a:t>
            </a:r>
            <a:r>
              <a:rPr lang="en-US" sz="2400" dirty="0"/>
              <a:t>and applications</a:t>
            </a:r>
            <a:r>
              <a:rPr lang="en-US" sz="2400" dirty="0" smtClean="0"/>
              <a:t>,” IEEE </a:t>
            </a:r>
            <a:r>
              <a:rPr lang="en-US" sz="2400" dirty="0"/>
              <a:t>Trans. Computational </a:t>
            </a:r>
            <a:r>
              <a:rPr lang="en-US" sz="2400" dirty="0" smtClean="0"/>
              <a:t>Imaging, </a:t>
            </a:r>
            <a:r>
              <a:rPr lang="en-US" sz="2400" dirty="0"/>
              <a:t>2016, In Press</a:t>
            </a:r>
            <a:r>
              <a:rPr lang="en-US" sz="2400" dirty="0" smtClean="0"/>
              <a:t>.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[2</a:t>
            </a:r>
            <a:r>
              <a:rPr lang="en-US" sz="2400" dirty="0"/>
              <a:t>]. K. Zhang, W. </a:t>
            </a:r>
            <a:r>
              <a:rPr lang="en-US" sz="2400" dirty="0" err="1"/>
              <a:t>Zuo</a:t>
            </a:r>
            <a:r>
              <a:rPr lang="en-US" sz="2400" dirty="0"/>
              <a:t>, Y. Chen, D. </a:t>
            </a:r>
            <a:r>
              <a:rPr lang="en-US" sz="2400" dirty="0" err="1"/>
              <a:t>Meng</a:t>
            </a:r>
            <a:r>
              <a:rPr lang="en-US" sz="2400" dirty="0"/>
              <a:t> and L. Zhang, "Beyond a Gaussian </a:t>
            </a:r>
            <a:r>
              <a:rPr lang="en-US" sz="2400" dirty="0" err="1"/>
              <a:t>Denoiser</a:t>
            </a:r>
            <a:r>
              <a:rPr lang="en-US" sz="2400" dirty="0"/>
              <a:t>: Residual Learning of Deep CNN for Image </a:t>
            </a:r>
            <a:r>
              <a:rPr lang="en-US" sz="2400" dirty="0" err="1"/>
              <a:t>Denoising</a:t>
            </a:r>
            <a:r>
              <a:rPr lang="en-US" sz="2400" dirty="0"/>
              <a:t>," in IEEE Transactions on Image Processing, vol. 26, no. 7, pp. 3142-3155, July 2017.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1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2155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Address the problem</a:t>
                </a:r>
              </a:p>
              <a:p>
                <a:pPr marL="0" indent="0">
                  <a:buNone/>
                </a:pPr>
                <a:endParaRPr lang="en-US" sz="24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 smtClean="0"/>
                  <a:t>: Ground truth high resolution image.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 smtClean="0"/>
                  <a:t>: Binary matrix denoting the K-fold </a:t>
                </a:r>
                <a:r>
                  <a:rPr lang="en-US" sz="2400" dirty="0" err="1" smtClean="0"/>
                  <a:t>downsampling</a:t>
                </a:r>
                <a:r>
                  <a:rPr lang="en-US" sz="2400" dirty="0" smtClean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 smtClean="0"/>
                  <a:t>: Anti-aliasing filter.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𝑆𝐻𝑥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𝑊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 smtClean="0"/>
                  <a:t>: </a:t>
                </a:r>
                <a:r>
                  <a:rPr lang="en-US" sz="2400" dirty="0" err="1"/>
                  <a:t>D</a:t>
                </a:r>
                <a:r>
                  <a:rPr lang="en-US" sz="2400" dirty="0" err="1" smtClean="0"/>
                  <a:t>ownsampled</a:t>
                </a:r>
                <a:r>
                  <a:rPr lang="en-US" sz="2400" dirty="0" smtClean="0"/>
                  <a:t> noisy input image,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𝑊</m:t>
                    </m:r>
                  </m:oMath>
                </a14:m>
                <a:r>
                  <a:rPr lang="en-US" sz="2400" dirty="0" smtClean="0"/>
                  <a:t> is AWGN.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02" y="1648450"/>
            <a:ext cx="4392340" cy="85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6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overview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2155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3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Address </a:t>
            </a:r>
            <a:r>
              <a:rPr lang="en-US" sz="2400" smtClean="0"/>
              <a:t>the problem</a:t>
            </a:r>
            <a:endParaRPr lang="en-US" sz="2400" dirty="0" smtClean="0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02" y="1648450"/>
            <a:ext cx="4392340" cy="854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35" y="2502933"/>
            <a:ext cx="1946493" cy="3483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53404" y="3136145"/>
            <a:ext cx="1211468" cy="2167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980" y="2502932"/>
            <a:ext cx="1946494" cy="34831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488558" y="6145619"/>
                <a:ext cx="98652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1400" dirty="0" smtClean="0"/>
                  <a:t>: Ground truth		                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1400" dirty="0" smtClean="0"/>
                  <a:t>: </a:t>
                </a:r>
                <a:r>
                  <a:rPr lang="en-US" sz="1400" dirty="0" smtClean="0"/>
                  <a:t>Down-sampled input </a:t>
                </a:r>
                <a:r>
                  <a:rPr lang="en-US" sz="1400" dirty="0" smtClean="0"/>
                  <a:t>image	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dirty="0" smtClean="0"/>
                  <a:t>: </a:t>
                </a:r>
                <a:r>
                  <a:rPr lang="en-US" sz="1400" dirty="0" smtClean="0"/>
                  <a:t>Restored </a:t>
                </a:r>
                <a:r>
                  <a:rPr lang="en-US" sz="1400" dirty="0" smtClean="0"/>
                  <a:t>output </a:t>
                </a:r>
                <a:r>
                  <a:rPr lang="en-US" sz="1400" dirty="0"/>
                  <a:t>i</a:t>
                </a:r>
                <a:r>
                  <a:rPr lang="en-US" sz="1400" dirty="0" smtClean="0"/>
                  <a:t>mage</a:t>
                </a:r>
                <a:endParaRPr lang="en-US" sz="1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8" y="6145619"/>
                <a:ext cx="9865242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3413050" y="3997842"/>
            <a:ext cx="1688927" cy="27644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816299" y="3997842"/>
            <a:ext cx="1652012" cy="27644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70251" y="3732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444696" y="3720843"/>
                <a:ext cx="14286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0" dirty="0" smtClean="0"/>
                  <a:t>Anti-aliasing Filter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charset="0"/>
                      </a:rPr>
                      <m:t>𝑆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696" y="3720843"/>
                <a:ext cx="14286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360903" y="4295276"/>
                <a:ext cx="17133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Down-samping matrix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charset="0"/>
                      </a:rPr>
                      <m:t>𝐻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903" y="4295276"/>
                <a:ext cx="1713354" cy="276999"/>
              </a:xfrm>
              <a:prstGeom prst="rect">
                <a:avLst/>
              </a:prstGeom>
              <a:blipFill rotWithShape="0"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798583" y="4593263"/>
                <a:ext cx="7874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0" dirty="0" smtClean="0"/>
                  <a:t>AWGN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charset="0"/>
                      </a:rPr>
                      <m:t>𝑊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83" y="4593263"/>
                <a:ext cx="787460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721" y="3575156"/>
            <a:ext cx="2047132" cy="3982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7935" y="4295275"/>
            <a:ext cx="1034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prstClr val="black"/>
                </a:solidFill>
              </a:rPr>
              <a:t>Plug-and-play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6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pre-processing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2155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𝑆𝐻𝑥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0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 smtClean="0"/>
                  <a:t>: Ground truth high resolution image.</a:t>
                </a:r>
                <a:endParaRPr lang="en-US" sz="20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𝐻</m:t>
                    </m:r>
                  </m:oMath>
                </a14:m>
                <a:r>
                  <a:rPr lang="en-US" sz="2000" dirty="0" smtClean="0"/>
                  <a:t>: Anti-aliasing filter. Implemented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𝑥</m:t>
                    </m:r>
                    <m:r>
                      <a:rPr lang="en-US" sz="2000" b="0" i="1" smtClean="0">
                        <a:latin typeface="Cambria Math" charset="0"/>
                      </a:rPr>
                      <m:t>∗</m:t>
                    </m:r>
                    <m:r>
                      <a:rPr lang="en-US" sz="2000" b="0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sz="2000" dirty="0" smtClean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sz="2000" dirty="0" smtClean="0"/>
                  <a:t> is a 9x9 standard Gaussian filter.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000" dirty="0" smtClean="0"/>
                  <a:t>: </a:t>
                </a:r>
                <a:r>
                  <a:rPr lang="en-US" sz="2000" dirty="0" err="1" smtClean="0"/>
                  <a:t>Downsampling</a:t>
                </a:r>
                <a:r>
                  <a:rPr lang="en-US" sz="2000" dirty="0" smtClean="0"/>
                  <a:t> matrix. Implemented by taking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 smtClean="0"/>
                  <a:t> sample of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 smtClean="0"/>
                  <a:t> along both directions.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𝑊</m:t>
                    </m:r>
                  </m:oMath>
                </a14:m>
                <a:r>
                  <a:rPr lang="en-US" sz="2000" dirty="0" smtClean="0"/>
                  <a:t>: AWGN with </a:t>
                </a:r>
                <a:r>
                  <a:rPr lang="en-US" sz="2000" dirty="0" err="1" smtClean="0"/>
                  <a:t>std</a:t>
                </a:r>
                <a:r>
                  <a:rPr lang="en-US" sz="2000" dirty="0" smtClean="0"/>
                  <a:t>-deviation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=10/255</m:t>
                    </m:r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01" y="4471402"/>
            <a:ext cx="1625600" cy="162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98585" y="6164855"/>
            <a:ext cx="1802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Point spread function of h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22" y="3866357"/>
            <a:ext cx="3260724" cy="2445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943" y="3862794"/>
            <a:ext cx="3254080" cy="2440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04668" y="6176963"/>
                <a:ext cx="17779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Magnitude spectrum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𝑥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68" y="6176963"/>
                <a:ext cx="1777923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063643" y="6165777"/>
                <a:ext cx="17806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Magnitude spectrum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charset="0"/>
                      </a:rPr>
                      <m:t>𝑦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643" y="6165777"/>
                <a:ext cx="178068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4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56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Plug-and-play: forward model optimization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2155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Inversion step:</a:t>
                </a:r>
              </a:p>
              <a:p>
                <a:endParaRPr lang="en-US" sz="2400" b="0" dirty="0"/>
              </a:p>
              <a:p>
                <a:r>
                  <a:rPr lang="en-US" sz="2400" dirty="0" smtClean="0"/>
                  <a:t>Closed form solution: 				        (See [1] for more details)</a:t>
                </a:r>
              </a:p>
              <a:p>
                <a:pPr lvl="1"/>
                <a:endParaRPr lang="en-US" sz="2000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𝐺</m:t>
                    </m:r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𝑆𝐻</m:t>
                    </m:r>
                  </m:oMath>
                </a14:m>
                <a:r>
                  <a:rPr lang="en-US" sz="2000" b="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𝑦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000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r>
                  <a:rPr lang="en-US" sz="2000" b="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ℱ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b="0" dirty="0" smtClean="0"/>
                  <a:t>are Fourier and inverse Fourier transform operators.</a:t>
                </a:r>
              </a:p>
              <a:p>
                <a:pPr marL="0" indent="0">
                  <a:buNone/>
                </a:pPr>
                <a:endParaRPr lang="en-US" sz="20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sz="2000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90" y="1733594"/>
            <a:ext cx="4098556" cy="659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34" y="2506473"/>
            <a:ext cx="3975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05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Plug-and-play: CNN </a:t>
            </a:r>
            <a:r>
              <a:rPr lang="en-US" dirty="0" err="1" smtClean="0"/>
              <a:t>denoiser</a:t>
            </a:r>
            <a:r>
              <a:rPr lang="en-US" dirty="0" smtClean="0"/>
              <a:t> as Prior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2155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Paper: Zhang et al. 2017 ([2])</a:t>
            </a:r>
          </a:p>
          <a:p>
            <a:r>
              <a:rPr lang="en-US" sz="2400" dirty="0" smtClean="0"/>
              <a:t>Network Architecture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Architecture is designed to handle Gaussian </a:t>
            </a:r>
            <a:r>
              <a:rPr lang="en-US" sz="2400" dirty="0" err="1" smtClean="0"/>
              <a:t>denoising</a:t>
            </a:r>
            <a:r>
              <a:rPr lang="en-US" sz="2400" dirty="0" smtClean="0"/>
              <a:t> with unknow</a:t>
            </a:r>
            <a:r>
              <a:rPr lang="en-US" sz="2400" dirty="0" smtClean="0"/>
              <a:t>n noise level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endParaRPr lang="en-US" sz="24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06" y="2810907"/>
            <a:ext cx="9612439" cy="21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9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Plug-and-play: CNN </a:t>
            </a:r>
            <a:r>
              <a:rPr lang="en-US" dirty="0" err="1" smtClean="0"/>
              <a:t>denoiser</a:t>
            </a:r>
            <a:r>
              <a:rPr lang="en-US" dirty="0" smtClean="0"/>
              <a:t> as Prior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7242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496015"/>
            <a:ext cx="10515600" cy="426384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Denoising</a:t>
            </a:r>
            <a:r>
              <a:rPr lang="en-US" sz="2400" dirty="0" smtClean="0"/>
              <a:t> results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42" y="1963279"/>
            <a:ext cx="3599064" cy="43454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1973" y="6349653"/>
            <a:ext cx="3813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Noisy image	       </a:t>
            </a:r>
            <a:r>
              <a:rPr lang="en-US" sz="1000" dirty="0" err="1" smtClean="0"/>
              <a:t>Denoised</a:t>
            </a:r>
            <a:r>
              <a:rPr lang="en-US" sz="1000" dirty="0" smtClean="0"/>
              <a:t> image               Ground truth                   </a:t>
            </a:r>
            <a:endParaRPr lang="en-US" sz="1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22" y="3242929"/>
            <a:ext cx="6533954" cy="16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7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Plug-and-play: </a:t>
            </a:r>
            <a:r>
              <a:rPr lang="en-US" dirty="0" smtClean="0"/>
              <a:t>Results 2x </a:t>
            </a:r>
            <a:r>
              <a:rPr lang="en-US" dirty="0" err="1" smtClean="0"/>
              <a:t>upsampling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2155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55" y="1690689"/>
            <a:ext cx="2525171" cy="4518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78" y="1690688"/>
            <a:ext cx="2525171" cy="4518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30" y="2679516"/>
            <a:ext cx="1467544" cy="26261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9163" y="6326373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Ground truth</a:t>
            </a:r>
            <a:endParaRPr lang="en-US" sz="1100"/>
          </a:p>
        </p:txBody>
      </p:sp>
      <p:sp>
        <p:nvSpPr>
          <p:cNvPr id="16" name="TextBox 15"/>
          <p:cNvSpPr txBox="1"/>
          <p:nvPr/>
        </p:nvSpPr>
        <p:spPr>
          <a:xfrm>
            <a:off x="5462309" y="5383618"/>
            <a:ext cx="15295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Input: 2x </a:t>
            </a:r>
            <a:r>
              <a:rPr lang="en-US" sz="1100" dirty="0" err="1" smtClean="0"/>
              <a:t>downsampled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8813906" y="6326373"/>
            <a:ext cx="1491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Output: 2x </a:t>
            </a:r>
            <a:r>
              <a:rPr lang="en-US" sz="1100" dirty="0" err="1" smtClean="0"/>
              <a:t>upsampled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76167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Plug-and-play: </a:t>
            </a:r>
            <a:r>
              <a:rPr lang="en-US" dirty="0" smtClean="0"/>
              <a:t>Results 4x </a:t>
            </a:r>
            <a:r>
              <a:rPr lang="en-US" dirty="0" err="1" smtClean="0"/>
              <a:t>upsampling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2155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55" y="1690689"/>
            <a:ext cx="2525171" cy="45187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9163" y="6326373"/>
            <a:ext cx="941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Ground truth</a:t>
            </a:r>
            <a:endParaRPr lang="en-US" sz="1100"/>
          </a:p>
        </p:txBody>
      </p:sp>
      <p:sp>
        <p:nvSpPr>
          <p:cNvPr id="16" name="TextBox 15"/>
          <p:cNvSpPr txBox="1"/>
          <p:nvPr/>
        </p:nvSpPr>
        <p:spPr>
          <a:xfrm>
            <a:off x="5378327" y="4703134"/>
            <a:ext cx="15295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Input: 4x </a:t>
            </a:r>
            <a:r>
              <a:rPr lang="en-US" sz="1100" dirty="0" err="1" smtClean="0"/>
              <a:t>downsampled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8813906" y="6326373"/>
            <a:ext cx="1459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Output: 4x </a:t>
            </a:r>
            <a:r>
              <a:rPr lang="en-US" sz="1100" dirty="0" err="1" smtClean="0"/>
              <a:t>upsampled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93" y="1690688"/>
            <a:ext cx="2525171" cy="4518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76" y="3370576"/>
            <a:ext cx="647648" cy="11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0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375</Words>
  <Application>Microsoft Macintosh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Cambria Math</vt:lpstr>
      <vt:lpstr>Arial</vt:lpstr>
      <vt:lpstr>Office Theme</vt:lpstr>
      <vt:lpstr>Image Super Resolution with Plug-and-play</vt:lpstr>
      <vt:lpstr>Problem overview</vt:lpstr>
      <vt:lpstr>Problem overview</vt:lpstr>
      <vt:lpstr>Data pre-processing</vt:lpstr>
      <vt:lpstr>Plug-and-play: forward model optimization</vt:lpstr>
      <vt:lpstr>Plug-and-play: CNN denoiser as Prior</vt:lpstr>
      <vt:lpstr>Plug-and-play: CNN denoiser as Prior</vt:lpstr>
      <vt:lpstr>Plug-and-play: Results 2x upsampling</vt:lpstr>
      <vt:lpstr>Plug-and-play: Results 4x upsampling</vt:lpstr>
      <vt:lpstr>Plug-and-play: Results 8x upsampling</vt:lpstr>
      <vt:lpstr>Plug-and-play: Results Comparison</vt:lpstr>
      <vt:lpstr>Plug-and-play: Results Comparison in detail</vt:lpstr>
      <vt:lpstr>References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Super Resolution with Plug-and-play</dc:title>
  <dc:creator>Diyu Yang</dc:creator>
  <cp:lastModifiedBy>Diyu Yang</cp:lastModifiedBy>
  <cp:revision>27</cp:revision>
  <dcterms:created xsi:type="dcterms:W3CDTF">2019-01-29T17:12:38Z</dcterms:created>
  <dcterms:modified xsi:type="dcterms:W3CDTF">2019-01-30T18:55:53Z</dcterms:modified>
</cp:coreProperties>
</file>